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7" r:id="rId4"/>
    <p:sldId id="258" r:id="rId5"/>
    <p:sldId id="262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CA1890-A64D-4691-ACDA-6101634B18A4}" v="14" dt="2024-08-09T00:56:49.5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Strassburg" userId="fe9ab155f12c9662" providerId="LiveId" clId="{BDCA1890-A64D-4691-ACDA-6101634B18A4}"/>
    <pc:docChg chg="undo custSel addSld delSld modSld sldOrd">
      <pc:chgData name="Andrew Strassburg" userId="fe9ab155f12c9662" providerId="LiveId" clId="{BDCA1890-A64D-4691-ACDA-6101634B18A4}" dt="2024-08-09T00:58:06.268" v="1707" actId="26606"/>
      <pc:docMkLst>
        <pc:docMk/>
      </pc:docMkLst>
      <pc:sldChg chg="addSp delSp modSp mod setBg addAnim delAnim setClrOvrMap delDesignElem">
        <pc:chgData name="Andrew Strassburg" userId="fe9ab155f12c9662" providerId="LiveId" clId="{BDCA1890-A64D-4691-ACDA-6101634B18A4}" dt="2024-08-09T00:58:06.268" v="1707" actId="26606"/>
        <pc:sldMkLst>
          <pc:docMk/>
          <pc:sldMk cId="4032139295" sldId="256"/>
        </pc:sldMkLst>
        <pc:spChg chg="mod ord">
          <ac:chgData name="Andrew Strassburg" userId="fe9ab155f12c9662" providerId="LiveId" clId="{BDCA1890-A64D-4691-ACDA-6101634B18A4}" dt="2024-08-09T00:58:06.268" v="1707" actId="26606"/>
          <ac:spMkLst>
            <pc:docMk/>
            <pc:sldMk cId="4032139295" sldId="256"/>
            <ac:spMk id="2" creationId="{E5F06EA1-C76D-152A-288D-B0E723BBD4ED}"/>
          </ac:spMkLst>
        </pc:spChg>
        <pc:spChg chg="mod">
          <ac:chgData name="Andrew Strassburg" userId="fe9ab155f12c9662" providerId="LiveId" clId="{BDCA1890-A64D-4691-ACDA-6101634B18A4}" dt="2024-08-09T00:58:06.268" v="1707" actId="26606"/>
          <ac:spMkLst>
            <pc:docMk/>
            <pc:sldMk cId="4032139295" sldId="256"/>
            <ac:spMk id="3" creationId="{81662B5B-75CA-8619-2776-5C40184ECF34}"/>
          </ac:spMkLst>
        </pc:spChg>
        <pc:spChg chg="add del">
          <ac:chgData name="Andrew Strassburg" userId="fe9ab155f12c9662" providerId="LiveId" clId="{BDCA1890-A64D-4691-ACDA-6101634B18A4}" dt="2024-08-09T00:57:55.539" v="1700" actId="26606"/>
          <ac:spMkLst>
            <pc:docMk/>
            <pc:sldMk cId="4032139295" sldId="256"/>
            <ac:spMk id="5" creationId="{0ADFFC45-3DC9-4433-926F-043E879D9DFC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032139295" sldId="256"/>
            <ac:spMk id="8" creationId="{934F1179-B481-4F9E-BCA3-AFB972070F83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032139295" sldId="256"/>
            <ac:spMk id="10" creationId="{827DC2C4-B485-428A-BF4A-472D2967F47F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032139295" sldId="256"/>
            <ac:spMk id="12" creationId="{EE04B5EB-F158-4507-90DD-BD23620C7CC9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14" creationId="{0819F787-32B4-46A8-BC57-C6571BCEE243}"/>
          </ac:spMkLst>
        </pc:spChg>
        <pc:spChg chg="add del">
          <ac:chgData name="Andrew Strassburg" userId="fe9ab155f12c9662" providerId="LiveId" clId="{BDCA1890-A64D-4691-ACDA-6101634B18A4}" dt="2024-08-09T00:57:55.539" v="1700" actId="26606"/>
          <ac:spMkLst>
            <pc:docMk/>
            <pc:sldMk cId="4032139295" sldId="256"/>
            <ac:spMk id="19" creationId="{69370F01-B8C9-4CE4-824C-92B2792E6ED0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1" creationId="{89AF5CE9-607F-43F4-8983-DCD6DA4051FD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3" creationId="{6EEA2DBD-9E1E-4521-8C01-F32AD18A89E3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4" creationId="{66D61E08-70C3-48D8-BEA0-787111DC30DA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5" creationId="{15BBD2C1-BA9B-46A9-A27A-33498B169272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6" creationId="{FC55298F-0AE5-478E-AD2B-03C2614C5833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7" creationId="{C180E4EA-0B63-4779-A895-7E90E71088F3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8" creationId="{CEE01D9D-3DE8-4EED-B0D3-8F3C79CC7673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30" creationId="{2783C067-F8BF-4755-B516-8A0CD74CF60C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31" creationId="{2ED796EC-E7FF-46DB-B912-FB08BF12AA6E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32" creationId="{549A2DAB-B431-487D-95AD-BB0FECB49E57}"/>
          </ac:spMkLst>
        </pc:spChg>
        <pc:spChg chg="add">
          <ac:chgData name="Andrew Strassburg" userId="fe9ab155f12c9662" providerId="LiveId" clId="{BDCA1890-A64D-4691-ACDA-6101634B18A4}" dt="2024-08-09T00:58:06.268" v="1707" actId="26606"/>
          <ac:spMkLst>
            <pc:docMk/>
            <pc:sldMk cId="4032139295" sldId="256"/>
            <ac:spMk id="34" creationId="{27577DEC-D9A5-404D-9789-702F4319BEC8}"/>
          </ac:spMkLst>
        </pc:spChg>
        <pc:grpChg chg="add del">
          <ac:chgData name="Andrew Strassburg" userId="fe9ab155f12c9662" providerId="LiveId" clId="{BDCA1890-A64D-4691-ACDA-6101634B18A4}" dt="2024-08-09T00:57:55.539" v="1700" actId="26606"/>
          <ac:grpSpMkLst>
            <pc:docMk/>
            <pc:sldMk cId="4032139295" sldId="256"/>
            <ac:grpSpMk id="6" creationId="{B5F26A87-0610-435F-AA13-BD658385C9D9}"/>
          </ac:grpSpMkLst>
        </pc:grpChg>
        <pc:grpChg chg="add">
          <ac:chgData name="Andrew Strassburg" userId="fe9ab155f12c9662" providerId="LiveId" clId="{BDCA1890-A64D-4691-ACDA-6101634B18A4}" dt="2024-08-09T00:58:06.268" v="1707" actId="26606"/>
          <ac:grpSpMkLst>
            <pc:docMk/>
            <pc:sldMk cId="4032139295" sldId="256"/>
            <ac:grpSpMk id="35" creationId="{CEEA9366-CEA8-4F23-B065-4337F0D836FE}"/>
          </ac:grpSpMkLst>
        </pc:grpChg>
        <pc:picChg chg="add del">
          <ac:chgData name="Andrew Strassburg" userId="fe9ab155f12c9662" providerId="LiveId" clId="{BDCA1890-A64D-4691-ACDA-6101634B18A4}" dt="2024-08-09T00:58:02.784" v="1704" actId="26606"/>
          <ac:picMkLst>
            <pc:docMk/>
            <pc:sldMk cId="4032139295" sldId="256"/>
            <ac:picMk id="22" creationId="{8DB5FD63-C227-6327-DF37-2AFEA9ED885A}"/>
          </ac:picMkLst>
        </pc:picChg>
        <pc:cxnChg chg="add del">
          <ac:chgData name="Andrew Strassburg" userId="fe9ab155f12c9662" providerId="LiveId" clId="{BDCA1890-A64D-4691-ACDA-6101634B18A4}" dt="2024-08-09T00:58:02.784" v="1704" actId="26606"/>
          <ac:cxnSpMkLst>
            <pc:docMk/>
            <pc:sldMk cId="4032139295" sldId="256"/>
            <ac:cxnSpMk id="9" creationId="{A57C1A16-B8AB-4D99-A195-A38F556A6486}"/>
          </ac:cxnSpMkLst>
        </pc:cxnChg>
        <pc:cxnChg chg="add del">
          <ac:chgData name="Andrew Strassburg" userId="fe9ab155f12c9662" providerId="LiveId" clId="{BDCA1890-A64D-4691-ACDA-6101634B18A4}" dt="2024-08-09T00:58:02.784" v="1704" actId="26606"/>
          <ac:cxnSpMkLst>
            <pc:docMk/>
            <pc:sldMk cId="4032139295" sldId="256"/>
            <ac:cxnSpMk id="11" creationId="{F8A9B20B-D1DD-4573-B5EC-558029519236}"/>
          </ac:cxnSpMkLst>
        </pc:cxnChg>
        <pc:cxnChg chg="add del">
          <ac:chgData name="Andrew Strassburg" userId="fe9ab155f12c9662" providerId="LiveId" clId="{BDCA1890-A64D-4691-ACDA-6101634B18A4}" dt="2024-08-09T00:58:06.257" v="1706" actId="26606"/>
          <ac:cxnSpMkLst>
            <pc:docMk/>
            <pc:sldMk cId="4032139295" sldId="256"/>
            <ac:cxnSpMk id="16" creationId="{C5ECDEE1-7093-418F-9CF5-24EEB115C1C1}"/>
          </ac:cxnSpMkLst>
        </pc:cxnChg>
        <pc:cxnChg chg="add del">
          <ac:chgData name="Andrew Strassburg" userId="fe9ab155f12c9662" providerId="LiveId" clId="{BDCA1890-A64D-4691-ACDA-6101634B18A4}" dt="2024-08-09T00:58:06.257" v="1706" actId="26606"/>
          <ac:cxnSpMkLst>
            <pc:docMk/>
            <pc:sldMk cId="4032139295" sldId="256"/>
            <ac:cxnSpMk id="18" creationId="{045062AF-EB11-4651-BC4A-4DA21768DE8E}"/>
          </ac:cxnSpMkLst>
        </pc:cxnChg>
      </pc:sldChg>
      <pc:sldChg chg="addSp delSp modSp new mod setBg modClrScheme delDesignElem chgLayout">
        <pc:chgData name="Andrew Strassburg" userId="fe9ab155f12c9662" providerId="LiveId" clId="{BDCA1890-A64D-4691-ACDA-6101634B18A4}" dt="2024-08-09T00:56:49.561" v="1697"/>
        <pc:sldMkLst>
          <pc:docMk/>
          <pc:sldMk cId="1652190997" sldId="257"/>
        </pc:sldMkLst>
        <pc:spChg chg="mod ord">
          <ac:chgData name="Andrew Strassburg" userId="fe9ab155f12c9662" providerId="LiveId" clId="{BDCA1890-A64D-4691-ACDA-6101634B18A4}" dt="2024-08-09T00:56:49.561" v="1697"/>
          <ac:spMkLst>
            <pc:docMk/>
            <pc:sldMk cId="1652190997" sldId="257"/>
            <ac:spMk id="2" creationId="{7E80E2C4-08D8-E0FA-52AA-A1369243B94C}"/>
          </ac:spMkLst>
        </pc:spChg>
        <pc:spChg chg="add del mod ord">
          <ac:chgData name="Andrew Strassburg" userId="fe9ab155f12c9662" providerId="LiveId" clId="{BDCA1890-A64D-4691-ACDA-6101634B18A4}" dt="2024-08-04T03:52:07.186" v="24" actId="26606"/>
          <ac:spMkLst>
            <pc:docMk/>
            <pc:sldMk cId="1652190997" sldId="257"/>
            <ac:spMk id="3" creationId="{A5899AB8-843C-3DB8-343E-028695DF0373}"/>
          </ac:spMkLst>
        </pc:spChg>
        <pc:spChg chg="add del">
          <ac:chgData name="Andrew Strassburg" userId="fe9ab155f12c9662" providerId="LiveId" clId="{BDCA1890-A64D-4691-ACDA-6101634B18A4}" dt="2024-08-04T04:01:44.999" v="631" actId="26606"/>
          <ac:spMkLst>
            <pc:docMk/>
            <pc:sldMk cId="1652190997" sldId="257"/>
            <ac:spMk id="8" creationId="{5C8908E2-EE49-44D2-9428-A28D2312A8D5}"/>
          </ac:spMkLst>
        </pc:spChg>
        <pc:spChg chg="add del">
          <ac:chgData name="Andrew Strassburg" userId="fe9ab155f12c9662" providerId="LiveId" clId="{BDCA1890-A64D-4691-ACDA-6101634B18A4}" dt="2024-08-04T03:52:06.900" v="23" actId="26606"/>
          <ac:spMkLst>
            <pc:docMk/>
            <pc:sldMk cId="1652190997" sldId="257"/>
            <ac:spMk id="9" creationId="{C1DD1A8A-57D5-4A81-AD04-532B043C5611}"/>
          </ac:spMkLst>
        </pc:spChg>
        <pc:spChg chg="add del">
          <ac:chgData name="Andrew Strassburg" userId="fe9ab155f12c9662" providerId="LiveId" clId="{BDCA1890-A64D-4691-ACDA-6101634B18A4}" dt="2024-08-04T03:52:06.900" v="23" actId="26606"/>
          <ac:spMkLst>
            <pc:docMk/>
            <pc:sldMk cId="1652190997" sldId="257"/>
            <ac:spMk id="11" creationId="{007891EC-4501-44ED-A8C8-B11B6DB767AB}"/>
          </ac:spMkLst>
        </pc:spChg>
        <pc:spChg chg="add del">
          <ac:chgData name="Andrew Strassburg" userId="fe9ab155f12c9662" providerId="LiveId" clId="{BDCA1890-A64D-4691-ACDA-6101634B18A4}" dt="2024-08-04T04:01:44.999" v="631" actId="26606"/>
          <ac:spMkLst>
            <pc:docMk/>
            <pc:sldMk cId="1652190997" sldId="257"/>
            <ac:spMk id="14" creationId="{BD92035A-AA2F-4CD8-A556-1CE8BDEC75BD}"/>
          </ac:spMkLst>
        </pc:spChg>
        <pc:spChg chg="add del mod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15" creationId="{A5899AB8-843C-3DB8-343E-028695DF0373}"/>
          </ac:spMkLst>
        </pc:spChg>
        <pc:spChg chg="add del">
          <ac:chgData name="Andrew Strassburg" userId="fe9ab155f12c9662" providerId="LiveId" clId="{BDCA1890-A64D-4691-ACDA-6101634B18A4}" dt="2024-08-04T04:01:44.999" v="631" actId="26606"/>
          <ac:spMkLst>
            <pc:docMk/>
            <pc:sldMk cId="1652190997" sldId="257"/>
            <ac:spMk id="16" creationId="{ED888B23-07FA-482A-96DF-47E31AF1A603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1" creationId="{081EA652-8C6A-4E69-BEB9-170809474553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3" creationId="{A4026A73-1F7F-49F2-B319-8CA3B3D53269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5" creationId="{5298780A-33B9-4EA2-8F67-DE68AD62841B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7" creationId="{7F488E8B-4E1E-4402-8935-D4E6C02615C7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1652190997" sldId="257"/>
            <ac:spMk id="36" creationId="{B50AB553-2A96-4A92-96F2-93548E096954}"/>
          </ac:spMkLst>
        </pc:spChg>
        <pc:grpChg chg="add del">
          <ac:chgData name="Andrew Strassburg" userId="fe9ab155f12c9662" providerId="LiveId" clId="{BDCA1890-A64D-4691-ACDA-6101634B18A4}" dt="2024-08-04T04:01:44.999" v="631" actId="26606"/>
          <ac:grpSpMkLst>
            <pc:docMk/>
            <pc:sldMk cId="1652190997" sldId="257"/>
            <ac:grpSpMk id="10" creationId="{5D1A9D8B-3117-4D9D-BDA4-DD81895098B0}"/>
          </ac:grpSpMkLst>
        </pc:grpChg>
        <pc:graphicFrameChg chg="add mod">
          <ac:chgData name="Andrew Strassburg" userId="fe9ab155f12c9662" providerId="LiveId" clId="{BDCA1890-A64D-4691-ACDA-6101634B18A4}" dt="2024-08-09T00:56:49.561" v="1697"/>
          <ac:graphicFrameMkLst>
            <pc:docMk/>
            <pc:sldMk cId="1652190997" sldId="257"/>
            <ac:graphicFrameMk id="31" creationId="{09804E0A-3D75-45A6-D4F7-08FCC7DF5CEC}"/>
          </ac:graphicFrameMkLst>
        </pc:graphicFrameChg>
        <pc:picChg chg="add del">
          <ac:chgData name="Andrew Strassburg" userId="fe9ab155f12c9662" providerId="LiveId" clId="{BDCA1890-A64D-4691-ACDA-6101634B18A4}" dt="2024-08-04T03:52:06.900" v="23" actId="26606"/>
          <ac:picMkLst>
            <pc:docMk/>
            <pc:sldMk cId="1652190997" sldId="257"/>
            <ac:picMk id="5" creationId="{807F72CB-4E50-BF37-9820-D22222E0914C}"/>
          </ac:picMkLst>
        </pc:picChg>
        <pc:picChg chg="add">
          <ac:chgData name="Andrew Strassburg" userId="fe9ab155f12c9662" providerId="LiveId" clId="{BDCA1890-A64D-4691-ACDA-6101634B18A4}" dt="2024-08-04T04:02:17.920" v="634" actId="26606"/>
          <ac:picMkLst>
            <pc:docMk/>
            <pc:sldMk cId="1652190997" sldId="257"/>
            <ac:picMk id="32" creationId="{4C79DC54-8451-7596-0443-AB1B36B43876}"/>
          </ac:picMkLst>
        </pc:picChg>
        <pc:cxnChg chg="add del">
          <ac:chgData name="Andrew Strassburg" userId="fe9ab155f12c9662" providerId="LiveId" clId="{BDCA1890-A64D-4691-ACDA-6101634B18A4}" dt="2024-08-04T04:02:17.920" v="634" actId="26606"/>
          <ac:cxnSpMkLst>
            <pc:docMk/>
            <pc:sldMk cId="1652190997" sldId="257"/>
            <ac:cxnSpMk id="29" creationId="{23AAC9B5-8015-485C-ACF9-A750390E9A56}"/>
          </ac:cxnSpMkLst>
        </pc:cxnChg>
      </pc:sldChg>
      <pc:sldChg chg="addSp delSp modSp new mod setBg delDesignElem">
        <pc:chgData name="Andrew Strassburg" userId="fe9ab155f12c9662" providerId="LiveId" clId="{BDCA1890-A64D-4691-ACDA-6101634B18A4}" dt="2024-08-09T00:56:49.561" v="1697"/>
        <pc:sldMkLst>
          <pc:docMk/>
          <pc:sldMk cId="4172319349" sldId="258"/>
        </pc:sldMkLst>
        <pc:spChg chg="mod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2" creationId="{D65F4489-2E0F-E7CE-82C5-DBBCE7C7FE6D}"/>
          </ac:spMkLst>
        </pc:spChg>
        <pc:spChg chg="mod">
          <ac:chgData name="Andrew Strassburg" userId="fe9ab155f12c9662" providerId="LiveId" clId="{BDCA1890-A64D-4691-ACDA-6101634B18A4}" dt="2024-08-09T00:12:58.599" v="912" actId="120"/>
          <ac:spMkLst>
            <pc:docMk/>
            <pc:sldMk cId="4172319349" sldId="258"/>
            <ac:spMk id="3" creationId="{A453FD60-A843-AE13-C692-FDFEE865E19A}"/>
          </ac:spMkLst>
        </pc:spChg>
        <pc:spChg chg="add del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8" creationId="{081EA652-8C6A-4E69-BEB9-170809474553}"/>
          </ac:spMkLst>
        </pc:spChg>
        <pc:spChg chg="add del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10" creationId="{5298780A-33B9-4EA2-8F67-DE68AD62841B}"/>
          </ac:spMkLst>
        </pc:spChg>
        <pc:spChg chg="add del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12" creationId="{7F488E8B-4E1E-4402-8935-D4E6C02615C7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19" creationId="{F837543A-6020-4505-A233-C9DB4BF74011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1" creationId="{35B16301-FB18-48BA-A6DD-C37CAF6F9A18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3" creationId="{C3C0D90E-074A-4F52-9B11-B52BEF4BCBE5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5" creationId="{CABBD4C1-E6F8-46F6-8152-A8A97490BF4D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7" creationId="{83BA5EF5-1FE9-4BF9-83BB-269BCDDF6156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31" creationId="{88853921-7BC9-4BDE-ACAB-133C683C82D6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33" creationId="{09192968-3AE7-4470-A61C-97294BB92731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35" creationId="{3AB72E55-43E4-4356-BFE8-E2102CB0B505}"/>
          </ac:spMkLst>
        </pc:spChg>
        <pc:cxnChg chg="add del">
          <ac:chgData name="Andrew Strassburg" userId="fe9ab155f12c9662" providerId="LiveId" clId="{BDCA1890-A64D-4691-ACDA-6101634B18A4}" dt="2024-08-04T04:02:28.520" v="635" actId="26606"/>
          <ac:cxnSpMkLst>
            <pc:docMk/>
            <pc:sldMk cId="4172319349" sldId="258"/>
            <ac:cxnSpMk id="14" creationId="{23AAC9B5-8015-485C-ACF9-A750390E9A56}"/>
          </ac:cxnSpMkLst>
        </pc:cxnChg>
        <pc:cxnChg chg="add del">
          <ac:chgData name="Andrew Strassburg" userId="fe9ab155f12c9662" providerId="LiveId" clId="{BDCA1890-A64D-4691-ACDA-6101634B18A4}" dt="2024-08-09T00:56:49.561" v="1697"/>
          <ac:cxnSpMkLst>
            <pc:docMk/>
            <pc:sldMk cId="4172319349" sldId="258"/>
            <ac:cxnSpMk id="29" creationId="{4B3BCACB-5880-460B-9606-8C433A9AF99D}"/>
          </ac:cxnSpMkLst>
        </pc:cxnChg>
      </pc:sldChg>
      <pc:sldChg chg="addSp modSp new del mod setBg">
        <pc:chgData name="Andrew Strassburg" userId="fe9ab155f12c9662" providerId="LiveId" clId="{BDCA1890-A64D-4691-ACDA-6101634B18A4}" dt="2024-08-09T00:12:21.162" v="905" actId="2696"/>
        <pc:sldMkLst>
          <pc:docMk/>
          <pc:sldMk cId="23591232" sldId="259"/>
        </pc:sldMkLst>
        <pc:spChg chg="mo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2" creationId="{FAC58579-495E-2C2E-D961-3EA51F4B5298}"/>
          </ac:spMkLst>
        </pc:spChg>
        <pc:spChg chg="mod">
          <ac:chgData name="Andrew Strassburg" userId="fe9ab155f12c9662" providerId="LiveId" clId="{BDCA1890-A64D-4691-ACDA-6101634B18A4}" dt="2024-08-09T00:08:00.279" v="710" actId="20577"/>
          <ac:spMkLst>
            <pc:docMk/>
            <pc:sldMk cId="23591232" sldId="259"/>
            <ac:spMk id="3" creationId="{99117F9F-D46F-ED80-B12E-C4789A43E915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8" creationId="{C2554CA6-288E-4202-BC52-2E5A8F0C0AED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10" creationId="{B10BB131-AC8E-4A8E-A5D1-36260F720C3B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12" creationId="{5B7778FC-632E-4DCA-A7CB-0D7731CCF970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14" creationId="{FA23A907-97FB-4A8F-880A-DD77401C4296}"/>
          </ac:spMkLst>
        </pc:spChg>
      </pc:sldChg>
      <pc:sldChg chg="delSp modSp add del mod setBg delDesignElem">
        <pc:chgData name="Andrew Strassburg" userId="fe9ab155f12c9662" providerId="LiveId" clId="{BDCA1890-A64D-4691-ACDA-6101634B18A4}" dt="2024-08-09T00:12:17.477" v="904" actId="2696"/>
        <pc:sldMkLst>
          <pc:docMk/>
          <pc:sldMk cId="1824041291" sldId="260"/>
        </pc:sldMkLst>
        <pc:spChg chg="del">
          <ac:chgData name="Andrew Strassburg" userId="fe9ab155f12c9662" providerId="LiveId" clId="{BDCA1890-A64D-4691-ACDA-6101634B18A4}" dt="2024-08-09T00:07:14.237" v="688"/>
          <ac:spMkLst>
            <pc:docMk/>
            <pc:sldMk cId="1824041291" sldId="260"/>
            <ac:spMk id="23" creationId="{B50AB553-2A96-4A92-96F2-93548E096954}"/>
          </ac:spMkLst>
        </pc:spChg>
        <pc:picChg chg="mod">
          <ac:chgData name="Andrew Strassburg" userId="fe9ab155f12c9662" providerId="LiveId" clId="{BDCA1890-A64D-4691-ACDA-6101634B18A4}" dt="2024-08-09T00:07:22.398" v="689" actId="1076"/>
          <ac:picMkLst>
            <pc:docMk/>
            <pc:sldMk cId="1824041291" sldId="260"/>
            <ac:picMk id="19" creationId="{43B16AE9-D14F-AD81-3D2D-A2BF042EFE5D}"/>
          </ac:picMkLst>
        </pc:picChg>
      </pc:sldChg>
      <pc:sldChg chg="addSp delSp modSp new del mod ord setBg">
        <pc:chgData name="Andrew Strassburg" userId="fe9ab155f12c9662" providerId="LiveId" clId="{BDCA1890-A64D-4691-ACDA-6101634B18A4}" dt="2024-08-09T00:07:11.108" v="686" actId="2696"/>
        <pc:sldMkLst>
          <pc:docMk/>
          <pc:sldMk cId="4217555377" sldId="260"/>
        </pc:sldMkLst>
        <pc:spChg chg="mod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2" creationId="{523BA208-B04A-F6D3-0DC4-D6BDE61088F4}"/>
          </ac:spMkLst>
        </pc:spChg>
        <pc:spChg chg="del mod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3" creationId="{505D9559-1D6C-A25C-DE66-5C1E174DD90E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8" creationId="{081EA652-8C6A-4E69-BEB9-170809474553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10" creationId="{A4026A73-1F7F-49F2-B319-8CA3B3D53269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12" creationId="{5298780A-33B9-4EA2-8F67-DE68AD62841B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14" creationId="{7F488E8B-4E1E-4402-8935-D4E6C02615C7}"/>
          </ac:spMkLst>
        </pc:spChg>
        <pc:spChg chg="add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23" creationId="{B50AB553-2A96-4A92-96F2-93548E096954}"/>
          </ac:spMkLst>
        </pc:spChg>
        <pc:graphicFrameChg chg="add mod">
          <ac:chgData name="Andrew Strassburg" userId="fe9ab155f12c9662" providerId="LiveId" clId="{BDCA1890-A64D-4691-ACDA-6101634B18A4}" dt="2024-08-09T00:06:23.585" v="680" actId="20577"/>
          <ac:graphicFrameMkLst>
            <pc:docMk/>
            <pc:sldMk cId="4217555377" sldId="260"/>
            <ac:graphicFrameMk id="18" creationId="{AF04DA9F-D57D-FEC3-5AEF-8D1243B5C5DF}"/>
          </ac:graphicFrameMkLst>
        </pc:graphicFrameChg>
        <pc:picChg chg="add">
          <ac:chgData name="Andrew Strassburg" userId="fe9ab155f12c9662" providerId="LiveId" clId="{BDCA1890-A64D-4691-ACDA-6101634B18A4}" dt="2024-08-04T04:02:03.416" v="633" actId="26606"/>
          <ac:picMkLst>
            <pc:docMk/>
            <pc:sldMk cId="4217555377" sldId="260"/>
            <ac:picMk id="19" creationId="{43B16AE9-D14F-AD81-3D2D-A2BF042EFE5D}"/>
          </ac:picMkLst>
        </pc:picChg>
        <pc:cxnChg chg="add del">
          <ac:chgData name="Andrew Strassburg" userId="fe9ab155f12c9662" providerId="LiveId" clId="{BDCA1890-A64D-4691-ACDA-6101634B18A4}" dt="2024-08-04T04:02:03.416" v="633" actId="26606"/>
          <ac:cxnSpMkLst>
            <pc:docMk/>
            <pc:sldMk cId="4217555377" sldId="260"/>
            <ac:cxnSpMk id="16" creationId="{23AAC9B5-8015-485C-ACF9-A750390E9A56}"/>
          </ac:cxnSpMkLst>
        </pc:cxnChg>
      </pc:sldChg>
      <pc:sldChg chg="new del">
        <pc:chgData name="Andrew Strassburg" userId="fe9ab155f12c9662" providerId="LiveId" clId="{BDCA1890-A64D-4691-ACDA-6101634B18A4}" dt="2024-08-04T03:54:03.856" v="75" actId="680"/>
        <pc:sldMkLst>
          <pc:docMk/>
          <pc:sldMk cId="65232377" sldId="261"/>
        </pc:sldMkLst>
      </pc:sldChg>
      <pc:sldChg chg="addSp delSp modSp new mod setBg delAnim modAnim delDesignElem">
        <pc:chgData name="Andrew Strassburg" userId="fe9ab155f12c9662" providerId="LiveId" clId="{BDCA1890-A64D-4691-ACDA-6101634B18A4}" dt="2024-08-09T00:56:49.561" v="1697"/>
        <pc:sldMkLst>
          <pc:docMk/>
          <pc:sldMk cId="4288052180" sldId="261"/>
        </pc:sldMkLst>
        <pc:spChg chg="mod">
          <ac:chgData name="Andrew Strassburg" userId="fe9ab155f12c9662" providerId="LiveId" clId="{BDCA1890-A64D-4691-ACDA-6101634B18A4}" dt="2024-08-05T03:01:53.795" v="637" actId="26606"/>
          <ac:spMkLst>
            <pc:docMk/>
            <pc:sldMk cId="4288052180" sldId="261"/>
            <ac:spMk id="2" creationId="{B21F0CA8-BE66-48A4-1573-B304E34699B3}"/>
          </ac:spMkLst>
        </pc:spChg>
        <pc:spChg chg="del">
          <ac:chgData name="Andrew Strassburg" userId="fe9ab155f12c9662" providerId="LiveId" clId="{BDCA1890-A64D-4691-ACDA-6101634B18A4}" dt="2024-08-05T03:01:45.397" v="636"/>
          <ac:spMkLst>
            <pc:docMk/>
            <pc:sldMk cId="4288052180" sldId="261"/>
            <ac:spMk id="3" creationId="{E1A37343-4F78-9F75-D9A4-B4E7C4F7CA2C}"/>
          </ac:spMkLst>
        </pc:spChg>
        <pc:spChg chg="add del mod">
          <ac:chgData name="Andrew Strassburg" userId="fe9ab155f12c9662" providerId="LiveId" clId="{BDCA1890-A64D-4691-ACDA-6101634B18A4}" dt="2024-08-05T03:11:13.313" v="639"/>
          <ac:spMkLst>
            <pc:docMk/>
            <pc:sldMk cId="4288052180" sldId="261"/>
            <ac:spMk id="5" creationId="{5E7C4DD0-8C24-7F43-5ED7-BE6AB8BBB668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288052180" sldId="261"/>
            <ac:spMk id="9" creationId="{A4AC5506-6312-4701-8D3C-40187889A947}"/>
          </ac:spMkLst>
        </pc:spChg>
        <pc:picChg chg="add del mod">
          <ac:chgData name="Andrew Strassburg" userId="fe9ab155f12c9662" providerId="LiveId" clId="{BDCA1890-A64D-4691-ACDA-6101634B18A4}" dt="2024-08-05T03:11:04.251" v="638" actId="478"/>
          <ac:picMkLst>
            <pc:docMk/>
            <pc:sldMk cId="4288052180" sldId="261"/>
            <ac:picMk id="4" creationId="{CA9EC55A-96FE-F4A9-D259-AF366585F9CB}"/>
          </ac:picMkLst>
        </pc:picChg>
        <pc:picChg chg="add mod">
          <ac:chgData name="Andrew Strassburg" userId="fe9ab155f12c9662" providerId="LiveId" clId="{BDCA1890-A64D-4691-ACDA-6101634B18A4}" dt="2024-08-09T00:56:49.561" v="1697"/>
          <ac:picMkLst>
            <pc:docMk/>
            <pc:sldMk cId="4288052180" sldId="261"/>
            <ac:picMk id="6" creationId="{F7F13FD8-15BD-19E1-11C6-B92F958B6726}"/>
          </ac:picMkLst>
        </pc:picChg>
      </pc:sldChg>
      <pc:sldChg chg="addSp delSp modSp new mod setBg setClrOvrMap delDesignElem">
        <pc:chgData name="Andrew Strassburg" userId="fe9ab155f12c9662" providerId="LiveId" clId="{BDCA1890-A64D-4691-ACDA-6101634B18A4}" dt="2024-08-09T00:56:49.561" v="1697"/>
        <pc:sldMkLst>
          <pc:docMk/>
          <pc:sldMk cId="3451966006" sldId="262"/>
        </pc:sldMkLst>
        <pc:spChg chg="mod">
          <ac:chgData name="Andrew Strassburg" userId="fe9ab155f12c9662" providerId="LiveId" clId="{BDCA1890-A64D-4691-ACDA-6101634B18A4}" dt="2024-08-09T00:49:39.402" v="1254" actId="26606"/>
          <ac:spMkLst>
            <pc:docMk/>
            <pc:sldMk cId="3451966006" sldId="262"/>
            <ac:spMk id="2" creationId="{D96A4BD0-94AD-D479-8C1D-57CA922C986C}"/>
          </ac:spMkLst>
        </pc:spChg>
        <pc:spChg chg="mod">
          <ac:chgData name="Andrew Strassburg" userId="fe9ab155f12c9662" providerId="LiveId" clId="{BDCA1890-A64D-4691-ACDA-6101634B18A4}" dt="2024-08-09T00:49:39.402" v="1254" actId="26606"/>
          <ac:spMkLst>
            <pc:docMk/>
            <pc:sldMk cId="3451966006" sldId="262"/>
            <ac:spMk id="3" creationId="{96D3445A-7AD2-F865-3DED-01CFF706D81D}"/>
          </ac:spMkLst>
        </pc:spChg>
        <pc:spChg chg="mod">
          <ac:chgData name="Andrew Strassburg" userId="fe9ab155f12c9662" providerId="LiveId" clId="{BDCA1890-A64D-4691-ACDA-6101634B18A4}" dt="2024-08-09T00:53:28.680" v="1525" actId="2"/>
          <ac:spMkLst>
            <pc:docMk/>
            <pc:sldMk cId="3451966006" sldId="262"/>
            <ac:spMk id="4" creationId="{BE6A621B-F050-7925-E757-6F62E14F9E15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3451966006" sldId="262"/>
            <ac:spMk id="9" creationId="{2A6B319F-86FE-4754-878E-06F0804D882B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3451966006" sldId="262"/>
            <ac:spMk id="11" creationId="{DCF7D1B5-3477-499F-ACC5-2C8B07F4EDB3}"/>
          </ac:spMkLst>
        </pc:spChg>
        <pc:picChg chg="add del mod">
          <ac:chgData name="Andrew Strassburg" userId="fe9ab155f12c9662" providerId="LiveId" clId="{BDCA1890-A64D-4691-ACDA-6101634B18A4}" dt="2024-08-09T00:49:08.383" v="1253" actId="34307"/>
          <ac:picMkLst>
            <pc:docMk/>
            <pc:sldMk cId="3451966006" sldId="262"/>
            <ac:picMk id="5" creationId="{6F4B7B59-4360-2C6C-8A55-123C077ED3B1}"/>
          </ac:picMkLst>
        </pc:picChg>
      </pc:sldChg>
      <pc:sldChg chg="addSp modSp new mod setBg">
        <pc:chgData name="Andrew Strassburg" userId="fe9ab155f12c9662" providerId="LiveId" clId="{BDCA1890-A64D-4691-ACDA-6101634B18A4}" dt="2024-08-09T00:56:56.551" v="1698" actId="26606"/>
        <pc:sldMkLst>
          <pc:docMk/>
          <pc:sldMk cId="667144245" sldId="263"/>
        </pc:sldMkLst>
        <pc:spChg chg="mod">
          <ac:chgData name="Andrew Strassburg" userId="fe9ab155f12c9662" providerId="LiveId" clId="{BDCA1890-A64D-4691-ACDA-6101634B18A4}" dt="2024-08-09T00:56:56.551" v="1698" actId="26606"/>
          <ac:spMkLst>
            <pc:docMk/>
            <pc:sldMk cId="667144245" sldId="263"/>
            <ac:spMk id="2" creationId="{8E28FED7-228C-1F03-CADF-714D282F4B98}"/>
          </ac:spMkLst>
        </pc:spChg>
        <pc:spChg chg="mod">
          <ac:chgData name="Andrew Strassburg" userId="fe9ab155f12c9662" providerId="LiveId" clId="{BDCA1890-A64D-4691-ACDA-6101634B18A4}" dt="2024-08-09T00:56:56.551" v="1698" actId="26606"/>
          <ac:spMkLst>
            <pc:docMk/>
            <pc:sldMk cId="667144245" sldId="263"/>
            <ac:spMk id="3" creationId="{56F8A70D-317E-FD22-B8B0-AE532082480E}"/>
          </ac:spMkLst>
        </pc:spChg>
        <pc:spChg chg="add">
          <ac:chgData name="Andrew Strassburg" userId="fe9ab155f12c9662" providerId="LiveId" clId="{BDCA1890-A64D-4691-ACDA-6101634B18A4}" dt="2024-08-09T00:56:56.551" v="1698" actId="26606"/>
          <ac:spMkLst>
            <pc:docMk/>
            <pc:sldMk cId="667144245" sldId="263"/>
            <ac:spMk id="9" creationId="{EB6743CF-E74B-4A3C-A785-599069DB89DF}"/>
          </ac:spMkLst>
        </pc:spChg>
        <pc:picChg chg="add">
          <ac:chgData name="Andrew Strassburg" userId="fe9ab155f12c9662" providerId="LiveId" clId="{BDCA1890-A64D-4691-ACDA-6101634B18A4}" dt="2024-08-09T00:56:56.551" v="1698" actId="26606"/>
          <ac:picMkLst>
            <pc:docMk/>
            <pc:sldMk cId="667144245" sldId="263"/>
            <ac:picMk id="5" creationId="{62AC0B02-883F-8F90-40EC-623F91CF9E58}"/>
          </ac:picMkLst>
        </pc:picChg>
      </pc:sldChg>
      <pc:sldChg chg="modSp new del mod">
        <pc:chgData name="Andrew Strassburg" userId="fe9ab155f12c9662" providerId="LiveId" clId="{BDCA1890-A64D-4691-ACDA-6101634B18A4}" dt="2024-08-09T00:48:25.499" v="1251" actId="2696"/>
        <pc:sldMkLst>
          <pc:docMk/>
          <pc:sldMk cId="2979360489" sldId="263"/>
        </pc:sldMkLst>
        <pc:spChg chg="mod">
          <ac:chgData name="Andrew Strassburg" userId="fe9ab155f12c9662" providerId="LiveId" clId="{BDCA1890-A64D-4691-ACDA-6101634B18A4}" dt="2024-08-09T00:39:59.434" v="1010" actId="21"/>
          <ac:spMkLst>
            <pc:docMk/>
            <pc:sldMk cId="2979360489" sldId="263"/>
            <ac:spMk id="2" creationId="{A272C004-95E2-5DAB-C7E1-E755EA39DE4D}"/>
          </ac:spMkLst>
        </pc:spChg>
        <pc:spChg chg="mod">
          <ac:chgData name="Andrew Strassburg" userId="fe9ab155f12c9662" providerId="LiveId" clId="{BDCA1890-A64D-4691-ACDA-6101634B18A4}" dt="2024-08-09T00:40:10.565" v="1012" actId="21"/>
          <ac:spMkLst>
            <pc:docMk/>
            <pc:sldMk cId="2979360489" sldId="263"/>
            <ac:spMk id="3" creationId="{7C9A915F-29A7-F0FE-9985-2F6FA79EF664}"/>
          </ac:spMkLst>
        </pc:spChg>
      </pc:sldChg>
      <pc:sldChg chg="modSp new del mod">
        <pc:chgData name="Andrew Strassburg" userId="fe9ab155f12c9662" providerId="LiveId" clId="{BDCA1890-A64D-4691-ACDA-6101634B18A4}" dt="2024-08-09T00:48:22.348" v="1250" actId="2696"/>
        <pc:sldMkLst>
          <pc:docMk/>
          <pc:sldMk cId="2246177787" sldId="264"/>
        </pc:sldMkLst>
        <pc:spChg chg="mod">
          <ac:chgData name="Andrew Strassburg" userId="fe9ab155f12c9662" providerId="LiveId" clId="{BDCA1890-A64D-4691-ACDA-6101634B18A4}" dt="2024-08-09T00:40:02.882" v="1011"/>
          <ac:spMkLst>
            <pc:docMk/>
            <pc:sldMk cId="2246177787" sldId="264"/>
            <ac:spMk id="2" creationId="{ACB06670-4C48-63C0-E841-149A35FAD6AC}"/>
          </ac:spMkLst>
        </pc:spChg>
        <pc:spChg chg="mod">
          <ac:chgData name="Andrew Strassburg" userId="fe9ab155f12c9662" providerId="LiveId" clId="{BDCA1890-A64D-4691-ACDA-6101634B18A4}" dt="2024-08-09T00:46:48.299" v="1249" actId="20577"/>
          <ac:spMkLst>
            <pc:docMk/>
            <pc:sldMk cId="2246177787" sldId="264"/>
            <ac:spMk id="3" creationId="{915984CD-F21D-2114-60CE-7302DEC53AD6}"/>
          </ac:spMkLst>
        </pc:spChg>
        <pc:spChg chg="mod">
          <ac:chgData name="Andrew Strassburg" userId="fe9ab155f12c9662" providerId="LiveId" clId="{BDCA1890-A64D-4691-ACDA-6101634B18A4}" dt="2024-08-09T00:46:46.091" v="1243" actId="27636"/>
          <ac:spMkLst>
            <pc:docMk/>
            <pc:sldMk cId="2246177787" sldId="264"/>
            <ac:spMk id="4" creationId="{AA3C5740-0A55-2AD4-5EA4-D6D8B1D5C509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FD8DD8-BF2A-43FE-A439-8AAE7058442A}" type="doc">
      <dgm:prSet loTypeId="urn:microsoft.com/office/officeart/2005/8/layout/hierarchy1" loCatId="hierarchy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71878E5-261D-4EE4-AEDD-58BD5B135F68}">
      <dgm:prSet/>
      <dgm:spPr/>
      <dgm:t>
        <a:bodyPr/>
        <a:lstStyle/>
        <a:p>
          <a:r>
            <a:rPr lang="en-US" dirty="0"/>
            <a:t>Configured setting to network ip 10.0.2.15 enp0s3</a:t>
          </a:r>
        </a:p>
      </dgm:t>
    </dgm:pt>
    <dgm:pt modelId="{09886915-44A2-458C-AA3E-32F0A9CDDCC0}" type="parTrans" cxnId="{E50310D5-3F6A-4748-A42C-E6BA10488329}">
      <dgm:prSet/>
      <dgm:spPr/>
      <dgm:t>
        <a:bodyPr/>
        <a:lstStyle/>
        <a:p>
          <a:endParaRPr lang="en-US"/>
        </a:p>
      </dgm:t>
    </dgm:pt>
    <dgm:pt modelId="{A39D8B05-7C24-43B5-BBD5-CD4B2D058778}" type="sibTrans" cxnId="{E50310D5-3F6A-4748-A42C-E6BA10488329}">
      <dgm:prSet/>
      <dgm:spPr/>
      <dgm:t>
        <a:bodyPr/>
        <a:lstStyle/>
        <a:p>
          <a:endParaRPr lang="en-US"/>
        </a:p>
      </dgm:t>
    </dgm:pt>
    <dgm:pt modelId="{2659CEFB-8F96-4B0C-95E7-54CE63C1EE1D}">
      <dgm:prSet/>
      <dgm:spPr/>
      <dgm:t>
        <a:bodyPr/>
        <a:lstStyle/>
        <a:p>
          <a:r>
            <a:rPr lang="en-US" dirty="0"/>
            <a:t>Can be changed with command sudo dpkg –reconfigure snort</a:t>
          </a:r>
        </a:p>
      </dgm:t>
    </dgm:pt>
    <dgm:pt modelId="{62403E08-57DB-4DE1-A8EB-3F7CCAD14F3B}" type="parTrans" cxnId="{8BB7869A-BDD4-4EEC-930E-EC82008CEC15}">
      <dgm:prSet/>
      <dgm:spPr/>
      <dgm:t>
        <a:bodyPr/>
        <a:lstStyle/>
        <a:p>
          <a:endParaRPr lang="en-US"/>
        </a:p>
      </dgm:t>
    </dgm:pt>
    <dgm:pt modelId="{0FD7D94F-60FF-457C-A837-C3FEBC1FAD39}" type="sibTrans" cxnId="{8BB7869A-BDD4-4EEC-930E-EC82008CEC15}">
      <dgm:prSet/>
      <dgm:spPr/>
      <dgm:t>
        <a:bodyPr/>
        <a:lstStyle/>
        <a:p>
          <a:endParaRPr lang="en-US"/>
        </a:p>
      </dgm:t>
    </dgm:pt>
    <dgm:pt modelId="{BFED7F70-D6C9-4D46-BB63-947C68605483}" type="pres">
      <dgm:prSet presAssocID="{D7FD8DD8-BF2A-43FE-A439-8AAE7058442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A9D0E10-7C0C-4FB3-B62C-308F375FADAA}" type="pres">
      <dgm:prSet presAssocID="{471878E5-261D-4EE4-AEDD-58BD5B135F68}" presName="hierRoot1" presStyleCnt="0"/>
      <dgm:spPr/>
    </dgm:pt>
    <dgm:pt modelId="{629E3A7F-ACE3-44C1-81A2-AD83942A149B}" type="pres">
      <dgm:prSet presAssocID="{471878E5-261D-4EE4-AEDD-58BD5B135F68}" presName="composite" presStyleCnt="0"/>
      <dgm:spPr/>
    </dgm:pt>
    <dgm:pt modelId="{6BF44260-DF6B-4F52-925B-0B3BF8D55852}" type="pres">
      <dgm:prSet presAssocID="{471878E5-261D-4EE4-AEDD-58BD5B135F68}" presName="background" presStyleLbl="node0" presStyleIdx="0" presStyleCnt="2"/>
      <dgm:spPr/>
    </dgm:pt>
    <dgm:pt modelId="{325FD9B4-9B6E-4273-BE57-06D01330E742}" type="pres">
      <dgm:prSet presAssocID="{471878E5-261D-4EE4-AEDD-58BD5B135F68}" presName="text" presStyleLbl="fgAcc0" presStyleIdx="0" presStyleCnt="2">
        <dgm:presLayoutVars>
          <dgm:chPref val="3"/>
        </dgm:presLayoutVars>
      </dgm:prSet>
      <dgm:spPr/>
    </dgm:pt>
    <dgm:pt modelId="{D013A9D2-8594-4C33-9B16-7775E75738AD}" type="pres">
      <dgm:prSet presAssocID="{471878E5-261D-4EE4-AEDD-58BD5B135F68}" presName="hierChild2" presStyleCnt="0"/>
      <dgm:spPr/>
    </dgm:pt>
    <dgm:pt modelId="{4DCEFC20-B235-4D38-A790-5A401654460F}" type="pres">
      <dgm:prSet presAssocID="{2659CEFB-8F96-4B0C-95E7-54CE63C1EE1D}" presName="hierRoot1" presStyleCnt="0"/>
      <dgm:spPr/>
    </dgm:pt>
    <dgm:pt modelId="{B713FFE1-398F-499C-975C-F24E782E64D6}" type="pres">
      <dgm:prSet presAssocID="{2659CEFB-8F96-4B0C-95E7-54CE63C1EE1D}" presName="composite" presStyleCnt="0"/>
      <dgm:spPr/>
    </dgm:pt>
    <dgm:pt modelId="{11EDE0AD-D8F7-43B6-94F1-90338AD03E5B}" type="pres">
      <dgm:prSet presAssocID="{2659CEFB-8F96-4B0C-95E7-54CE63C1EE1D}" presName="background" presStyleLbl="node0" presStyleIdx="1" presStyleCnt="2"/>
      <dgm:spPr/>
    </dgm:pt>
    <dgm:pt modelId="{4EB5102E-FFCE-4B8E-AC7A-CAEE033ED26B}" type="pres">
      <dgm:prSet presAssocID="{2659CEFB-8F96-4B0C-95E7-54CE63C1EE1D}" presName="text" presStyleLbl="fgAcc0" presStyleIdx="1" presStyleCnt="2">
        <dgm:presLayoutVars>
          <dgm:chPref val="3"/>
        </dgm:presLayoutVars>
      </dgm:prSet>
      <dgm:spPr/>
    </dgm:pt>
    <dgm:pt modelId="{7E747CBE-BB8C-43B5-8269-56D710C4BA6D}" type="pres">
      <dgm:prSet presAssocID="{2659CEFB-8F96-4B0C-95E7-54CE63C1EE1D}" presName="hierChild2" presStyleCnt="0"/>
      <dgm:spPr/>
    </dgm:pt>
  </dgm:ptLst>
  <dgm:cxnLst>
    <dgm:cxn modelId="{7850507A-CB54-4675-8D43-5EFE11636A30}" type="presOf" srcId="{D7FD8DD8-BF2A-43FE-A439-8AAE7058442A}" destId="{BFED7F70-D6C9-4D46-BB63-947C68605483}" srcOrd="0" destOrd="0" presId="urn:microsoft.com/office/officeart/2005/8/layout/hierarchy1"/>
    <dgm:cxn modelId="{8BB7869A-BDD4-4EEC-930E-EC82008CEC15}" srcId="{D7FD8DD8-BF2A-43FE-A439-8AAE7058442A}" destId="{2659CEFB-8F96-4B0C-95E7-54CE63C1EE1D}" srcOrd="1" destOrd="0" parTransId="{62403E08-57DB-4DE1-A8EB-3F7CCAD14F3B}" sibTransId="{0FD7D94F-60FF-457C-A837-C3FEBC1FAD39}"/>
    <dgm:cxn modelId="{C51C4EAB-AC80-41C1-9F32-C964097C512C}" type="presOf" srcId="{471878E5-261D-4EE4-AEDD-58BD5B135F68}" destId="{325FD9B4-9B6E-4273-BE57-06D01330E742}" srcOrd="0" destOrd="0" presId="urn:microsoft.com/office/officeart/2005/8/layout/hierarchy1"/>
    <dgm:cxn modelId="{24512ECE-67E5-4850-BBC3-085259251945}" type="presOf" srcId="{2659CEFB-8F96-4B0C-95E7-54CE63C1EE1D}" destId="{4EB5102E-FFCE-4B8E-AC7A-CAEE033ED26B}" srcOrd="0" destOrd="0" presId="urn:microsoft.com/office/officeart/2005/8/layout/hierarchy1"/>
    <dgm:cxn modelId="{E50310D5-3F6A-4748-A42C-E6BA10488329}" srcId="{D7FD8DD8-BF2A-43FE-A439-8AAE7058442A}" destId="{471878E5-261D-4EE4-AEDD-58BD5B135F68}" srcOrd="0" destOrd="0" parTransId="{09886915-44A2-458C-AA3E-32F0A9CDDCC0}" sibTransId="{A39D8B05-7C24-43B5-BBD5-CD4B2D058778}"/>
    <dgm:cxn modelId="{91729C66-70FB-46D8-A683-57E72F9A21C5}" type="presParOf" srcId="{BFED7F70-D6C9-4D46-BB63-947C68605483}" destId="{BA9D0E10-7C0C-4FB3-B62C-308F375FADAA}" srcOrd="0" destOrd="0" presId="urn:microsoft.com/office/officeart/2005/8/layout/hierarchy1"/>
    <dgm:cxn modelId="{A1AD40B4-F7ED-442B-83DC-B6F8E8B8F7DD}" type="presParOf" srcId="{BA9D0E10-7C0C-4FB3-B62C-308F375FADAA}" destId="{629E3A7F-ACE3-44C1-81A2-AD83942A149B}" srcOrd="0" destOrd="0" presId="urn:microsoft.com/office/officeart/2005/8/layout/hierarchy1"/>
    <dgm:cxn modelId="{13BDBB49-0191-4853-AE48-8DAA667D0657}" type="presParOf" srcId="{629E3A7F-ACE3-44C1-81A2-AD83942A149B}" destId="{6BF44260-DF6B-4F52-925B-0B3BF8D55852}" srcOrd="0" destOrd="0" presId="urn:microsoft.com/office/officeart/2005/8/layout/hierarchy1"/>
    <dgm:cxn modelId="{01E8734C-D190-4617-A1B3-62185808D3A6}" type="presParOf" srcId="{629E3A7F-ACE3-44C1-81A2-AD83942A149B}" destId="{325FD9B4-9B6E-4273-BE57-06D01330E742}" srcOrd="1" destOrd="0" presId="urn:microsoft.com/office/officeart/2005/8/layout/hierarchy1"/>
    <dgm:cxn modelId="{BE3F815E-86D2-45F6-9D14-71E2C51D3180}" type="presParOf" srcId="{BA9D0E10-7C0C-4FB3-B62C-308F375FADAA}" destId="{D013A9D2-8594-4C33-9B16-7775E75738AD}" srcOrd="1" destOrd="0" presId="urn:microsoft.com/office/officeart/2005/8/layout/hierarchy1"/>
    <dgm:cxn modelId="{EE2B4F15-2CA6-4E45-8439-A1B664D6DFFC}" type="presParOf" srcId="{BFED7F70-D6C9-4D46-BB63-947C68605483}" destId="{4DCEFC20-B235-4D38-A790-5A401654460F}" srcOrd="1" destOrd="0" presId="urn:microsoft.com/office/officeart/2005/8/layout/hierarchy1"/>
    <dgm:cxn modelId="{DBD99145-CA8F-4206-95A3-C508FDF9B9AC}" type="presParOf" srcId="{4DCEFC20-B235-4D38-A790-5A401654460F}" destId="{B713FFE1-398F-499C-975C-F24E782E64D6}" srcOrd="0" destOrd="0" presId="urn:microsoft.com/office/officeart/2005/8/layout/hierarchy1"/>
    <dgm:cxn modelId="{096EB193-EB97-4DAD-ACA9-84C446F827A9}" type="presParOf" srcId="{B713FFE1-398F-499C-975C-F24E782E64D6}" destId="{11EDE0AD-D8F7-43B6-94F1-90338AD03E5B}" srcOrd="0" destOrd="0" presId="urn:microsoft.com/office/officeart/2005/8/layout/hierarchy1"/>
    <dgm:cxn modelId="{7B049A20-BFC4-4165-8698-F279C713330E}" type="presParOf" srcId="{B713FFE1-398F-499C-975C-F24E782E64D6}" destId="{4EB5102E-FFCE-4B8E-AC7A-CAEE033ED26B}" srcOrd="1" destOrd="0" presId="urn:microsoft.com/office/officeart/2005/8/layout/hierarchy1"/>
    <dgm:cxn modelId="{98C834AA-8547-48CF-B94A-D5EBEFD3FEE6}" type="presParOf" srcId="{4DCEFC20-B235-4D38-A790-5A401654460F}" destId="{7E747CBE-BB8C-43B5-8269-56D710C4BA6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F44260-DF6B-4F52-925B-0B3BF8D55852}">
      <dsp:nvSpPr>
        <dsp:cNvPr id="0" name=""/>
        <dsp:cNvSpPr/>
      </dsp:nvSpPr>
      <dsp:spPr>
        <a:xfrm>
          <a:off x="1049" y="576898"/>
          <a:ext cx="3683234" cy="23388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25FD9B4-9B6E-4273-BE57-06D01330E742}">
      <dsp:nvSpPr>
        <dsp:cNvPr id="0" name=""/>
        <dsp:cNvSpPr/>
      </dsp:nvSpPr>
      <dsp:spPr>
        <a:xfrm>
          <a:off x="410297" y="965684"/>
          <a:ext cx="3683234" cy="23388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Configured setting to network ip 10.0.2.15 enp0s3</a:t>
          </a:r>
        </a:p>
      </dsp:txBody>
      <dsp:txXfrm>
        <a:off x="478800" y="1034187"/>
        <a:ext cx="3546228" cy="2201847"/>
      </dsp:txXfrm>
    </dsp:sp>
    <dsp:sp modelId="{11EDE0AD-D8F7-43B6-94F1-90338AD03E5B}">
      <dsp:nvSpPr>
        <dsp:cNvPr id="0" name=""/>
        <dsp:cNvSpPr/>
      </dsp:nvSpPr>
      <dsp:spPr>
        <a:xfrm>
          <a:off x="4502780" y="576898"/>
          <a:ext cx="3683234" cy="23388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EB5102E-FFCE-4B8E-AC7A-CAEE033ED26B}">
      <dsp:nvSpPr>
        <dsp:cNvPr id="0" name=""/>
        <dsp:cNvSpPr/>
      </dsp:nvSpPr>
      <dsp:spPr>
        <a:xfrm>
          <a:off x="4912028" y="965684"/>
          <a:ext cx="3683234" cy="23388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Can be changed with command sudo dpkg –reconfigure snort</a:t>
          </a:r>
        </a:p>
      </dsp:txBody>
      <dsp:txXfrm>
        <a:off x="4980531" y="1034187"/>
        <a:ext cx="3546228" cy="22018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33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023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9395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4182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0698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6893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626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142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895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241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924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653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26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340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571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831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06BEC-841E-4B78-B8DA-ADD646ADA3CC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18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8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81662B5B-75CA-8619-2776-5C40184EC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Intrusion Detection System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06EA1-C76D-152A-288D-B0E723BBD4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>
            <a:normAutofit/>
          </a:bodyPr>
          <a:lstStyle/>
          <a:p>
            <a:r>
              <a:rPr lang="en-US"/>
              <a:t>Snort</a:t>
            </a:r>
          </a:p>
        </p:txBody>
      </p:sp>
    </p:spTree>
    <p:extLst>
      <p:ext uri="{BB962C8B-B14F-4D97-AF65-F5344CB8AC3E}">
        <p14:creationId xmlns:p14="http://schemas.microsoft.com/office/powerpoint/2010/main" val="4032139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8FED7-228C-1F03-CADF-714D282F4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9562" y="609600"/>
            <a:ext cx="6424440" cy="1320800"/>
          </a:xfrm>
        </p:spPr>
        <p:txBody>
          <a:bodyPr>
            <a:normAutofit/>
          </a:bodyPr>
          <a:lstStyle/>
          <a:p>
            <a:r>
              <a:rPr lang="en-US" dirty="0"/>
              <a:t>Snort IDS/IPS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AC0B02-883F-8F90-40EC-623F91CF9E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622" r="49985" b="-1"/>
          <a:stretch/>
        </p:blipFill>
        <p:spPr>
          <a:xfrm>
            <a:off x="20" y="10"/>
            <a:ext cx="2734036" cy="6867719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EB6743CF-E74B-4A3C-A785-599069DB8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8A70D-317E-FD22-B8B0-AE5320824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562" y="2160589"/>
            <a:ext cx="6424440" cy="3880773"/>
          </a:xfrm>
        </p:spPr>
        <p:txBody>
          <a:bodyPr>
            <a:normAutofit/>
          </a:bodyPr>
          <a:lstStyle/>
          <a:p>
            <a:r>
              <a:rPr lang="en-US" dirty="0"/>
              <a:t>Is the foremost open source intrusion prevention system that uses a series of rules that help define malicious network activity and use those rules to find packets that match against them and generates alerts.(snort.org)</a:t>
            </a:r>
          </a:p>
          <a:p>
            <a:r>
              <a:rPr lang="en-US" dirty="0"/>
              <a:t>Can be deployed inline to stop these packets, as well.</a:t>
            </a:r>
          </a:p>
          <a:p>
            <a:pPr marL="0" indent="0">
              <a:buNone/>
            </a:pPr>
            <a:r>
              <a:rPr lang="en-US" b="1" dirty="0"/>
              <a:t>Three Primary Uses:</a:t>
            </a:r>
            <a:endParaRPr lang="en-US" b="1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Packet sniffer</a:t>
            </a:r>
            <a:endParaRPr lang="en-US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Packet logger</a:t>
            </a:r>
            <a:endParaRPr lang="en-US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Network Intrusion Prevention System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44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4C79DC54-8451-7596-0443-AB1B36B4387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80E2C4-08D8-E0FA-52AA-A1369243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IDS Configurations</a:t>
            </a:r>
          </a:p>
        </p:txBody>
      </p: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09804E0A-3D75-45A6-D4F7-08FCC7DF5C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0407449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2190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F4489-2E0F-E7CE-82C5-DBBCE7C7F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dirty="0"/>
              <a:t>Rule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3FD60-A843-AE13-C692-FDFEE865E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79530" cy="4351338"/>
          </a:xfrm>
        </p:spPr>
        <p:txBody>
          <a:bodyPr>
            <a:normAutofit/>
          </a:bodyPr>
          <a:lstStyle/>
          <a:p>
            <a:r>
              <a:rPr lang="en-US" dirty="0"/>
              <a:t>Generated rules under local rules: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FTP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Nmap scanning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SSH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DOS attack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SSH brute force alert/drop</a:t>
            </a:r>
          </a:p>
        </p:txBody>
      </p:sp>
    </p:spTree>
    <p:extLst>
      <p:ext uri="{BB962C8B-B14F-4D97-AF65-F5344CB8AC3E}">
        <p14:creationId xmlns:p14="http://schemas.microsoft.com/office/powerpoint/2010/main" val="4172319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A4BD0-94AD-D479-8C1D-57CA922C9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Attack Simulation and Logging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3445A-7AD2-F865-3DED-01CFF706D8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501127"/>
          </a:xfrm>
        </p:spPr>
        <p:txBody>
          <a:bodyPr>
            <a:normAutofit/>
          </a:bodyPr>
          <a:lstStyle/>
          <a:p>
            <a:r>
              <a:rPr lang="en-US" sz="2000" dirty="0"/>
              <a:t>Nmap scanning</a:t>
            </a:r>
          </a:p>
          <a:p>
            <a:r>
              <a:rPr lang="en-US" sz="2000" dirty="0"/>
              <a:t>Ping</a:t>
            </a:r>
          </a:p>
          <a:p>
            <a:r>
              <a:rPr lang="en-US" sz="2000" dirty="0"/>
              <a:t>SSH scanning</a:t>
            </a:r>
          </a:p>
          <a:p>
            <a:r>
              <a:rPr lang="en-US" sz="2000" dirty="0"/>
              <a:t>FTP attempt</a:t>
            </a:r>
          </a:p>
          <a:p>
            <a:r>
              <a:rPr lang="en-US" sz="2000" dirty="0"/>
              <a:t>DOS attack</a:t>
            </a:r>
          </a:p>
          <a:p>
            <a:r>
              <a:rPr lang="en-US" sz="2000" dirty="0"/>
              <a:t>SSH Brute Force</a:t>
            </a:r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6A621B-F050-7925-E757-6F62E14F9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pPr lvl="0"/>
            <a:r>
              <a:rPr lang="en-US" sz="2000" dirty="0"/>
              <a:t>/home/tekadmin/log (log file)</a:t>
            </a:r>
          </a:p>
          <a:p>
            <a:pPr lvl="0"/>
            <a:r>
              <a:rPr lang="en-US" sz="2000" dirty="0"/>
              <a:t>Snort –v (sniffer mode)</a:t>
            </a:r>
          </a:p>
          <a:p>
            <a:pPr lvl="0"/>
            <a:r>
              <a:rPr lang="en-US" sz="2000" dirty="0"/>
              <a:t>Sudo snort –c -q –l /home/log/ snort.conf –A console –I enp0s3 (quite NIDS mode)</a:t>
            </a:r>
          </a:p>
          <a:p>
            <a:pPr lvl="0"/>
            <a:r>
              <a:rPr lang="en-US" sz="2000" dirty="0"/>
              <a:t>Snort –de – l /home/log/ (Packet mode)</a:t>
            </a:r>
          </a:p>
          <a:p>
            <a:pPr lvl="0"/>
            <a:r>
              <a:rPr lang="en-US" sz="2000" dirty="0"/>
              <a:t>Open logs in Wireshark for analysis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51966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F0CA8-BE66-48A4-1573-B304E3469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Video</a:t>
            </a:r>
          </a:p>
        </p:txBody>
      </p:sp>
      <p:pic>
        <p:nvPicPr>
          <p:cNvPr id="6" name="2024-08-04 23-06-55">
            <a:hlinkClick r:id="" action="ppaction://media"/>
            <a:extLst>
              <a:ext uri="{FF2B5EF4-FFF2-40B4-BE49-F238E27FC236}">
                <a16:creationId xmlns:a16="http://schemas.microsoft.com/office/drawing/2014/main" id="{F7F13FD8-15BD-19E1-11C6-B92F958B672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2160588"/>
            <a:ext cx="6900862" cy="3881437"/>
          </a:xfrm>
        </p:spPr>
      </p:pic>
    </p:spTree>
    <p:extLst>
      <p:ext uri="{BB962C8B-B14F-4D97-AF65-F5344CB8AC3E}">
        <p14:creationId xmlns:p14="http://schemas.microsoft.com/office/powerpoint/2010/main" val="428805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3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71</TotalTime>
  <Words>194</Words>
  <Application>Microsoft Office PowerPoint</Application>
  <PresentationFormat>Widescreen</PresentationFormat>
  <Paragraphs>33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Trebuchet MS</vt:lpstr>
      <vt:lpstr>Wingdings</vt:lpstr>
      <vt:lpstr>Wingdings 3</vt:lpstr>
      <vt:lpstr>Facet</vt:lpstr>
      <vt:lpstr>Snort</vt:lpstr>
      <vt:lpstr>Snort IDS/IPS</vt:lpstr>
      <vt:lpstr> IDS Configurations</vt:lpstr>
      <vt:lpstr>Rule Tuning</vt:lpstr>
      <vt:lpstr>Attack Simulation and Logging</vt:lpstr>
      <vt:lpstr>Project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 Strassburg</dc:creator>
  <cp:lastModifiedBy>Andrew Strassburg</cp:lastModifiedBy>
  <cp:revision>1</cp:revision>
  <dcterms:created xsi:type="dcterms:W3CDTF">2024-07-30T20:26:03Z</dcterms:created>
  <dcterms:modified xsi:type="dcterms:W3CDTF">2024-08-09T00:58:09Z</dcterms:modified>
</cp:coreProperties>
</file>

<file path=docProps/thumbnail.jpeg>
</file>